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06152-A42A-4445-9D0E-522F9A284B1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E9E55-ED0C-4542-97DD-ADA85B4DE7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9E55-ED0C-4542-97DD-ADA85B4DE7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4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A5B91B-CC25-40E9-A0F5-A8618100B87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458200" cy="31242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Daily Grammar Practice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3400"/>
            <a:ext cx="7799387" cy="466165"/>
          </a:xfrm>
        </p:spPr>
        <p:txBody>
          <a:bodyPr/>
          <a:lstStyle/>
          <a:p>
            <a:r>
              <a:rPr lang="en-US" dirty="0" smtClean="0"/>
              <a:t>Week 16      Page 72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="" xmlns:mv="urn:schemas-microsoft-com:mac:vml">
      <mp:transition xmlns:mp="http://schemas.microsoft.com/office/mac/powerpoint/2008/main" spd="slow" advTm="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Add Punctuation and Capitalization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9848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400" dirty="0" smtClean="0"/>
              <a:t>does </a:t>
            </a:r>
            <a:r>
              <a:rPr lang="en-US" sz="5400" dirty="0" err="1" smtClean="0"/>
              <a:t>rebekka</a:t>
            </a:r>
            <a:r>
              <a:rPr lang="en-US" sz="5400" dirty="0" smtClean="0"/>
              <a:t> like reading novels writing poetry and diagramming sentences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962400"/>
            <a:ext cx="8534400" cy="2743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810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/>
              <a:t>oes </a:t>
            </a:r>
            <a:r>
              <a:rPr lang="en-US" sz="4000" dirty="0" err="1" smtClean="0">
                <a:solidFill>
                  <a:srgbClr val="FF0000"/>
                </a:solidFill>
              </a:rPr>
              <a:t>Rebekka</a:t>
            </a:r>
            <a:r>
              <a:rPr lang="en-US" sz="4000" dirty="0" smtClean="0"/>
              <a:t> like reading novels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en-US" sz="4000" dirty="0" smtClean="0"/>
              <a:t> writing poetry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en-US" sz="4000" dirty="0" smtClean="0"/>
              <a:t> and diagramming sentences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  <a:endParaRPr lang="en-US" sz="4000" dirty="0" smtClean="0"/>
          </a:p>
          <a:p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"/>
    </mc:Choice>
    <mc:Fallback xmlns="" xmlns:mv="urn:schemas-microsoft-com:mac:vml">
      <mp:transition xmlns:mp="http://schemas.microsoft.com/office/mac/powerpoint/2008/main" spd="slow" advTm="6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311" y="262436"/>
            <a:ext cx="7313613" cy="1264024"/>
          </a:xfrm>
        </p:spPr>
        <p:txBody>
          <a:bodyPr/>
          <a:lstStyle/>
          <a:p>
            <a:r>
              <a:rPr lang="en-US" b="1" dirty="0" smtClean="0"/>
              <a:t>Identify Parts of Speech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Does   </a:t>
            </a:r>
            <a:r>
              <a:rPr lang="en-US" sz="3600" dirty="0" err="1" smtClean="0"/>
              <a:t>Rebekka</a:t>
            </a:r>
            <a:r>
              <a:rPr lang="en-US" sz="3600" dirty="0" smtClean="0"/>
              <a:t>   like   reading   novels,</a:t>
            </a:r>
          </a:p>
          <a:p>
            <a:endParaRPr lang="en-US" sz="3600" dirty="0" smtClean="0"/>
          </a:p>
          <a:p>
            <a:r>
              <a:rPr lang="en-US" sz="3600" dirty="0" smtClean="0"/>
              <a:t>writing poetry, and diagramming</a:t>
            </a:r>
          </a:p>
          <a:p>
            <a:endParaRPr lang="en-US" sz="3600" dirty="0" smtClean="0"/>
          </a:p>
          <a:p>
            <a:r>
              <a:rPr lang="en-US" sz="3600" dirty="0" smtClean="0"/>
              <a:t>sentences?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57775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hv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56981" y="1587375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1616955"/>
            <a:ext cx="122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a</a:t>
            </a:r>
            <a:r>
              <a:rPr lang="en-US" i="1" dirty="0" err="1" smtClean="0"/>
              <a:t>v</a:t>
            </a:r>
            <a:r>
              <a:rPr lang="en-US" i="1" dirty="0" smtClean="0"/>
              <a:t>/</a:t>
            </a:r>
            <a:r>
              <a:rPr lang="en-US" i="1" dirty="0" err="1" smtClean="0"/>
              <a:t>pres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983270" y="1628942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ger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627833" y="1611868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747376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ger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56981" y="2743200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8855" y="2747376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cc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70744" y="2747376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ger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00150" y="3886200"/>
            <a:ext cx="91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24788" cy="1017293"/>
          </a:xfrm>
        </p:spPr>
        <p:txBody>
          <a:bodyPr/>
          <a:lstStyle/>
          <a:p>
            <a:r>
              <a:rPr lang="en-US" b="1" dirty="0" smtClean="0"/>
              <a:t>Identify Sentence Parts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2921" y="1600200"/>
            <a:ext cx="7970377" cy="2971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3600" dirty="0" smtClean="0"/>
              <a:t>Does  </a:t>
            </a:r>
            <a:r>
              <a:rPr lang="en-US" sz="3600" dirty="0" err="1" smtClean="0"/>
              <a:t>Rebekka</a:t>
            </a:r>
            <a:r>
              <a:rPr lang="en-US" sz="3600" dirty="0" smtClean="0"/>
              <a:t>  like    reading novels </a:t>
            </a:r>
          </a:p>
          <a:p>
            <a:endParaRPr lang="en-US" sz="3600" dirty="0" smtClean="0"/>
          </a:p>
          <a:p>
            <a:r>
              <a:rPr lang="en-US" sz="3600" dirty="0" smtClean="0"/>
              <a:t>   writing poetry</a:t>
            </a:r>
            <a:r>
              <a:rPr lang="en-US" sz="3600" dirty="0"/>
              <a:t> </a:t>
            </a:r>
            <a:r>
              <a:rPr lang="en-US" sz="3600" dirty="0" smtClean="0"/>
              <a:t>   and     diagramming </a:t>
            </a:r>
          </a:p>
          <a:p>
            <a:endParaRPr lang="en-US" sz="3600" dirty="0" smtClean="0"/>
          </a:p>
          <a:p>
            <a:r>
              <a:rPr lang="en-US" sz="3600" dirty="0" smtClean="0"/>
              <a:t>sentences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53400" y="38862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27176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128711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vt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93736" y="280633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874207" y="322074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Ger</a:t>
            </a:r>
            <a:r>
              <a:rPr lang="en-US" i="1" dirty="0" smtClean="0"/>
              <a:t> </a:t>
            </a:r>
            <a:r>
              <a:rPr lang="en-US" i="1" dirty="0" err="1" smtClean="0"/>
              <a:t>ph</a:t>
            </a:r>
            <a:r>
              <a:rPr lang="en-US" i="1" dirty="0" smtClean="0"/>
              <a:t> as do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85589" y="359007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o</a:t>
            </a:r>
            <a:r>
              <a:rPr lang="en-US" i="1" dirty="0" err="1" smtClean="0"/>
              <a:t>bj</a:t>
            </a:r>
            <a:r>
              <a:rPr lang="en-US" i="1" dirty="0" smtClean="0"/>
              <a:t> </a:t>
            </a:r>
            <a:r>
              <a:rPr lang="en-US" i="1" dirty="0" err="1" smtClean="0"/>
              <a:t>ger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245927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o</a:t>
            </a:r>
            <a:r>
              <a:rPr lang="en-US" i="1" dirty="0" err="1" smtClean="0"/>
              <a:t>bj</a:t>
            </a:r>
            <a:r>
              <a:rPr lang="en-US" i="1" dirty="0" smtClean="0"/>
              <a:t> </a:t>
            </a:r>
            <a:r>
              <a:rPr lang="en-US" i="1" dirty="0" err="1" smtClean="0"/>
              <a:t>ger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14155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o</a:t>
            </a:r>
            <a:r>
              <a:rPr lang="en-US" i="1" dirty="0" err="1" smtClean="0"/>
              <a:t>bj</a:t>
            </a:r>
            <a:r>
              <a:rPr lang="en-US" i="1" dirty="0" smtClean="0"/>
              <a:t> </a:t>
            </a:r>
            <a:r>
              <a:rPr lang="en-US" i="1" dirty="0" err="1" smtClean="0"/>
              <a:t>ger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38905" y="2188371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g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ph</a:t>
            </a:r>
            <a:r>
              <a:rPr lang="en-US" i="1" dirty="0" smtClean="0"/>
              <a:t> as do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05500" y="3287712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Ger</a:t>
            </a:r>
            <a:r>
              <a:rPr lang="en-US" i="1" dirty="0" smtClean="0"/>
              <a:t> </a:t>
            </a:r>
            <a:r>
              <a:rPr lang="en-US" i="1" dirty="0" err="1" smtClean="0"/>
              <a:t>ph</a:t>
            </a:r>
            <a:r>
              <a:rPr lang="en-US" i="1" dirty="0" smtClean="0"/>
              <a:t> as do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90998" y="27790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205614" y="165645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85542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2299" y="280633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54658" y="16412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 Clauses, Sentence Type, &amp; Purpose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133600"/>
            <a:ext cx="8839200" cy="2438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  Does </a:t>
            </a:r>
            <a:r>
              <a:rPr lang="en-US" sz="3600" dirty="0" err="1" smtClean="0">
                <a:solidFill>
                  <a:schemeClr val="tx2"/>
                </a:solidFill>
              </a:rPr>
              <a:t>Rebekka</a:t>
            </a:r>
            <a:r>
              <a:rPr lang="en-US" sz="3600" dirty="0" smtClean="0">
                <a:solidFill>
                  <a:schemeClr val="tx2"/>
                </a:solidFill>
              </a:rPr>
              <a:t> like reading novels, writing 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poetry, and diagramming sentences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479" y="2057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[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319413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279" y="4343400"/>
            <a:ext cx="3146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Sentence Type:</a:t>
            </a:r>
          </a:p>
          <a:p>
            <a:pPr algn="ctr"/>
            <a:r>
              <a:rPr lang="en-US" sz="2400" dirty="0" smtClean="0"/>
              <a:t>Simple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8077" y="4343400"/>
            <a:ext cx="3146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Sentence Purpose:</a:t>
            </a:r>
          </a:p>
          <a:p>
            <a:pPr algn="ctr"/>
            <a:r>
              <a:rPr lang="en-US" sz="2400" dirty="0" smtClean="0"/>
              <a:t>Interrogative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08339" y="1725894"/>
            <a:ext cx="3146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Ind</a:t>
            </a:r>
            <a:r>
              <a:rPr lang="en-US" sz="2400" i="1" dirty="0" smtClean="0"/>
              <a:t> 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964" y="-68273"/>
            <a:ext cx="7313613" cy="1264024"/>
          </a:xfrm>
        </p:spPr>
        <p:txBody>
          <a:bodyPr/>
          <a:lstStyle/>
          <a:p>
            <a:r>
              <a:rPr lang="en-US" b="1" dirty="0" smtClean="0"/>
              <a:t>Diagram the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25" y="922805"/>
            <a:ext cx="8991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Does </a:t>
            </a:r>
            <a:r>
              <a:rPr lang="en-US" sz="3200" dirty="0" err="1">
                <a:solidFill>
                  <a:schemeClr val="tx1"/>
                </a:solidFill>
              </a:rPr>
              <a:t>Rebekka</a:t>
            </a:r>
            <a:r>
              <a:rPr lang="en-US" sz="3200" dirty="0">
                <a:solidFill>
                  <a:schemeClr val="tx1"/>
                </a:solidFill>
              </a:rPr>
              <a:t> like reading novels, writing poetry, and diagramming sentences?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69232" y="2635421"/>
            <a:ext cx="2680457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03197" y="2196610"/>
            <a:ext cx="0" cy="437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69232" y="4830342"/>
            <a:ext cx="273016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00641" y="2747670"/>
            <a:ext cx="74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wr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3846697" y="2943963"/>
            <a:ext cx="907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and</a:t>
            </a:r>
            <a:endParaRPr lang="en-US" sz="24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969232" y="2305556"/>
            <a:ext cx="0" cy="3298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5654" y="3398394"/>
            <a:ext cx="3185746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686837" y="2865365"/>
            <a:ext cx="11723" cy="1024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4490" y="2916077"/>
            <a:ext cx="1347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Rebekka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1702238" y="2930376"/>
            <a:ext cx="154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like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334314" y="2184715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novels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34314" y="2854522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poetry</a:t>
            </a:r>
            <a:endParaRPr lang="en-US" sz="32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0" y="2805636"/>
            <a:ext cx="0" cy="592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1400" y="3398394"/>
            <a:ext cx="925782" cy="1096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5400000">
            <a:off x="4951755" y="4496473"/>
            <a:ext cx="533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9167" y="4346770"/>
            <a:ext cx="1651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sentences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512744" y="2327137"/>
            <a:ext cx="0" cy="308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512744" y="2327137"/>
            <a:ext cx="456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581401" y="2327137"/>
            <a:ext cx="925781" cy="10506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507082" y="4186991"/>
            <a:ext cx="0" cy="308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517420" y="2827851"/>
            <a:ext cx="0" cy="308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12744" y="4495274"/>
            <a:ext cx="456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969232" y="4478570"/>
            <a:ext cx="0" cy="3298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4561739" y="3161528"/>
            <a:ext cx="457200" cy="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36862" y="3161528"/>
            <a:ext cx="0" cy="218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018939" y="3398394"/>
            <a:ext cx="2680457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318130" y="2969545"/>
            <a:ext cx="0" cy="437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359167" y="4417436"/>
            <a:ext cx="0" cy="437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320860" y="4434851"/>
            <a:ext cx="98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amming</a:t>
            </a:r>
            <a:endParaRPr 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4471269" y="1892114"/>
            <a:ext cx="622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5005031" y="3090375"/>
            <a:ext cx="490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 rot="5400000">
            <a:off x="4852309" y="2312894"/>
            <a:ext cx="643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5404780" y="2916077"/>
            <a:ext cx="74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ing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5370061" y="2184715"/>
            <a:ext cx="74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ing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452431" y="4003807"/>
            <a:ext cx="816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dia</a:t>
            </a:r>
            <a:endParaRPr lang="en-US" sz="14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4507082" y="3443766"/>
            <a:ext cx="0" cy="308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9" grpId="0"/>
      <p:bldP spid="49" grpId="0"/>
      <p:bldP spid="50" grpId="0"/>
      <p:bldP spid="4" grpId="0"/>
      <p:bldP spid="7" grpId="0"/>
      <p:bldP spid="37" grpId="0"/>
      <p:bldP spid="40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2473</TotalTime>
  <Words>167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Studio</vt:lpstr>
      <vt:lpstr>Daily Grammar Practice</vt:lpstr>
      <vt:lpstr>Add Punctuation and Capitalization</vt:lpstr>
      <vt:lpstr>Identify Parts of Speech</vt:lpstr>
      <vt:lpstr>Identify Sentence Parts</vt:lpstr>
      <vt:lpstr>Identify Clauses, Sentence Type, &amp; Purpose</vt:lpstr>
      <vt:lpstr>Diagram the Sentence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Practice</dc:title>
  <dc:creator>bwalker</dc:creator>
  <cp:lastModifiedBy>Candice J. Peterson</cp:lastModifiedBy>
  <cp:revision>77</cp:revision>
  <dcterms:created xsi:type="dcterms:W3CDTF">2014-04-01T16:21:25Z</dcterms:created>
  <dcterms:modified xsi:type="dcterms:W3CDTF">2015-02-18T16:41:53Z</dcterms:modified>
</cp:coreProperties>
</file>