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458200" cy="4038600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Daily Grammar Practice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17  page 76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"/>
    </mc:Choice>
    <mc:Fallback xmlns:mv="urn:schemas-microsoft-com:mac:vml" xmlns="">
      <mp:transition xmlns:mp="http://schemas.microsoft.com/office/mac/powerpoint/2008/main" spd="slow" advTm="1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Add Punctuation and Capitalization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1828800"/>
          </a:xfrm>
        </p:spPr>
        <p:txBody>
          <a:bodyPr>
            <a:normAutofit fontScale="85000" lnSpcReduction="20000"/>
          </a:bodyPr>
          <a:lstStyle/>
          <a:p>
            <a:r>
              <a:rPr lang="en-US" sz="5400" dirty="0" smtClean="0"/>
              <a:t>my friend </a:t>
            </a:r>
            <a:r>
              <a:rPr lang="en-US" sz="5400" dirty="0" err="1" smtClean="0"/>
              <a:t>alexa</a:t>
            </a:r>
            <a:r>
              <a:rPr lang="en-US" sz="5400" dirty="0" smtClean="0"/>
              <a:t> watched scandal on </a:t>
            </a:r>
            <a:r>
              <a:rPr lang="en-US" sz="5400" dirty="0" err="1" smtClean="0"/>
              <a:t>thursday</a:t>
            </a:r>
            <a:r>
              <a:rPr lang="en-US" sz="5400" dirty="0" smtClean="0"/>
              <a:t> and said it </a:t>
            </a:r>
            <a:r>
              <a:rPr lang="en-US" sz="5400" dirty="0" err="1" smtClean="0"/>
              <a:t>wasnt</a:t>
            </a:r>
            <a:r>
              <a:rPr lang="en-US" sz="5400" dirty="0" smtClean="0"/>
              <a:t> very funny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962400"/>
            <a:ext cx="8534400" cy="2743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0000"/>
                </a:solidFill>
              </a:rPr>
              <a:t>M</a:t>
            </a:r>
            <a:r>
              <a:rPr lang="en-US" sz="4400" dirty="0" smtClean="0"/>
              <a:t>y friend </a:t>
            </a:r>
            <a:r>
              <a:rPr lang="en-US" sz="4400" dirty="0" err="1" smtClean="0">
                <a:solidFill>
                  <a:srgbClr val="FF0000"/>
                </a:solidFill>
              </a:rPr>
              <a:t>A</a:t>
            </a:r>
            <a:r>
              <a:rPr lang="en-US" sz="4400" dirty="0" err="1" smtClean="0"/>
              <a:t>lexa</a:t>
            </a:r>
            <a:r>
              <a:rPr lang="en-US" sz="4400" dirty="0" smtClean="0"/>
              <a:t> watched </a:t>
            </a:r>
            <a:r>
              <a:rPr lang="en-US" sz="4400" i="1" dirty="0" smtClean="0">
                <a:solidFill>
                  <a:srgbClr val="FF0000"/>
                </a:solidFill>
              </a:rPr>
              <a:t>Scandal</a:t>
            </a:r>
            <a:r>
              <a:rPr lang="en-US" sz="4400" dirty="0" smtClean="0"/>
              <a:t> on </a:t>
            </a:r>
            <a:r>
              <a:rPr lang="en-US" sz="4400" dirty="0" smtClean="0">
                <a:solidFill>
                  <a:srgbClr val="FF0000"/>
                </a:solidFill>
              </a:rPr>
              <a:t>T</a:t>
            </a:r>
            <a:r>
              <a:rPr lang="en-US" sz="4400" dirty="0" smtClean="0"/>
              <a:t>hursday and said it wasn</a:t>
            </a:r>
            <a:r>
              <a:rPr lang="en-US" sz="4400" dirty="0" smtClean="0">
                <a:solidFill>
                  <a:srgbClr val="FF0000"/>
                </a:solidFill>
              </a:rPr>
              <a:t>’</a:t>
            </a:r>
            <a:r>
              <a:rPr lang="en-US" sz="4400" dirty="0" smtClean="0"/>
              <a:t>t very funny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"/>
    </mc:Choice>
    <mc:Fallback xmlns:mv="urn:schemas-microsoft-com:mac:vml" xmlns="">
      <mp:transition xmlns:mp="http://schemas.microsoft.com/office/mac/powerpoint/2008/main" spd="slow" advTm="6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357122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My friend </a:t>
            </a:r>
            <a:r>
              <a:rPr lang="en-US" sz="4000" dirty="0" err="1" smtClean="0"/>
              <a:t>Alexa</a:t>
            </a:r>
            <a:r>
              <a:rPr lang="en-US" sz="4000" dirty="0" smtClean="0"/>
              <a:t> watched </a:t>
            </a:r>
            <a:r>
              <a:rPr lang="en-US" sz="4000" i="1" dirty="0" smtClean="0"/>
              <a:t>Scandal</a:t>
            </a:r>
            <a:r>
              <a:rPr lang="en-US" sz="4000" dirty="0" smtClean="0"/>
              <a:t> on</a:t>
            </a:r>
          </a:p>
          <a:p>
            <a:endParaRPr lang="en-US" sz="4000" dirty="0" smtClean="0"/>
          </a:p>
          <a:p>
            <a:r>
              <a:rPr lang="en-US" sz="4000" dirty="0" smtClean="0"/>
              <a:t>Thursday and said it wasn’t very </a:t>
            </a:r>
          </a:p>
          <a:p>
            <a:endParaRPr lang="en-US" sz="4000" dirty="0" smtClean="0"/>
          </a:p>
          <a:p>
            <a:r>
              <a:rPr lang="en-US" sz="4000" dirty="0" smtClean="0"/>
              <a:t>funny.</a:t>
            </a:r>
          </a:p>
          <a:p>
            <a:endParaRPr lang="en-US" sz="4000" dirty="0" smtClean="0"/>
          </a:p>
        </p:txBody>
      </p:sp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>
          <a:xfrm>
            <a:off x="73172" y="1547315"/>
            <a:ext cx="8689848" cy="127208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My friend </a:t>
            </a:r>
            <a:r>
              <a:rPr lang="en-US" sz="3200" dirty="0" err="1" smtClean="0"/>
              <a:t>Alexa</a:t>
            </a:r>
            <a:r>
              <a:rPr lang="en-US" sz="3200" dirty="0" smtClean="0"/>
              <a:t> watched </a:t>
            </a:r>
            <a:r>
              <a:rPr lang="en-US" sz="3200" i="1" dirty="0" smtClean="0"/>
              <a:t>Scandal</a:t>
            </a:r>
            <a:r>
              <a:rPr lang="en-US" sz="3200" dirty="0" smtClean="0"/>
              <a:t> on Thursday and said it wasn’t very funny.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Parts of Speech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67286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1 pos pro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3200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4267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av</a:t>
            </a:r>
            <a:r>
              <a:rPr lang="en-US" sz="2000" i="1" dirty="0" smtClean="0">
                <a:solidFill>
                  <a:srgbClr val="FF0000"/>
                </a:solidFill>
              </a:rPr>
              <a:t>/past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3276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4419600"/>
            <a:ext cx="932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cc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4419600"/>
            <a:ext cx="704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72400" y="3276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prep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0" y="4191000"/>
            <a:ext cx="1085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lv</a:t>
            </a:r>
            <a:r>
              <a:rPr lang="en-US" sz="2000" i="1" dirty="0" smtClean="0">
                <a:solidFill>
                  <a:srgbClr val="FF0000"/>
                </a:solidFill>
              </a:rPr>
              <a:t>/past &amp; adv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3124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av</a:t>
            </a:r>
            <a:r>
              <a:rPr lang="en-US" sz="2800" i="1" dirty="0" smtClean="0">
                <a:solidFill>
                  <a:srgbClr val="FF0000"/>
                </a:solidFill>
              </a:rPr>
              <a:t>/past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0" y="3276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4114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3 </a:t>
            </a:r>
            <a:r>
              <a:rPr lang="en-US" sz="2000" i="1" dirty="0" err="1" smtClean="0">
                <a:solidFill>
                  <a:srgbClr val="FF0000"/>
                </a:solidFill>
              </a:rPr>
              <a:t>obj</a:t>
            </a:r>
            <a:r>
              <a:rPr lang="en-US" sz="2000" i="1" dirty="0" smtClean="0">
                <a:solidFill>
                  <a:srgbClr val="FF0000"/>
                </a:solidFill>
              </a:rPr>
              <a:t> pro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4495800"/>
            <a:ext cx="1085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adv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5791200"/>
            <a:ext cx="1085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adj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6" grpId="0"/>
      <p:bldP spid="17" grpId="0"/>
      <p:bldP spid="20" grpId="0"/>
      <p:bldP spid="22" grpId="0"/>
      <p:bldP spid="24" grpId="0"/>
      <p:bldP spid="18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Sentence Parts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My friend </a:t>
            </a:r>
            <a:r>
              <a:rPr lang="en-US" sz="3200" dirty="0" err="1" smtClean="0"/>
              <a:t>Alexa</a:t>
            </a:r>
            <a:r>
              <a:rPr lang="en-US" sz="3200" dirty="0" smtClean="0"/>
              <a:t> watched </a:t>
            </a:r>
            <a:r>
              <a:rPr lang="en-US" sz="3200" i="1" dirty="0" smtClean="0"/>
              <a:t>Scandal</a:t>
            </a:r>
            <a:r>
              <a:rPr lang="en-US" sz="3200" dirty="0" smtClean="0"/>
              <a:t> on Thursday and said it wasn’t very funny.</a:t>
            </a:r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895600"/>
            <a:ext cx="8839199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4400" dirty="0" smtClean="0"/>
              <a:t>My friend </a:t>
            </a:r>
            <a:r>
              <a:rPr lang="en-US" sz="4400" dirty="0" err="1" smtClean="0"/>
              <a:t>Alexa</a:t>
            </a:r>
            <a:r>
              <a:rPr lang="en-US" sz="4400" dirty="0" smtClean="0"/>
              <a:t> watched </a:t>
            </a:r>
            <a:r>
              <a:rPr lang="en-US" sz="4400" i="1" dirty="0" smtClean="0"/>
              <a:t>Scandal</a:t>
            </a:r>
            <a:r>
              <a:rPr lang="en-US" sz="4400" dirty="0" smtClean="0"/>
              <a:t> </a:t>
            </a:r>
          </a:p>
          <a:p>
            <a:endParaRPr lang="en-US" sz="4400" dirty="0" smtClean="0"/>
          </a:p>
          <a:p>
            <a:r>
              <a:rPr lang="en-US" sz="4400" dirty="0" smtClean="0"/>
              <a:t>on Thursday and said it wasn’t </a:t>
            </a:r>
          </a:p>
          <a:p>
            <a:endParaRPr lang="en-US" sz="4400" dirty="0" smtClean="0"/>
          </a:p>
          <a:p>
            <a:r>
              <a:rPr lang="en-US" sz="4400" dirty="0" smtClean="0"/>
              <a:t>very funny.</a:t>
            </a:r>
          </a:p>
          <a:p>
            <a:endParaRPr lang="en-US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477000" y="2667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667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0600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adv prep ph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2667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app</a:t>
            </a:r>
            <a:endParaRPr lang="en-US" sz="2000" i="1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191000" y="3615396"/>
            <a:ext cx="42672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91000" y="3691596"/>
            <a:ext cx="42672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04800" y="3657600"/>
            <a:ext cx="3733800" cy="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4800" y="4953000"/>
            <a:ext cx="76962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4800" y="5105400"/>
            <a:ext cx="76962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09800" y="403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op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38800" y="3962400"/>
            <a:ext cx="728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15000" y="5181600"/>
            <a:ext cx="220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0000"/>
                </a:solidFill>
              </a:rPr>
              <a:t>---do------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272913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vt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800" y="4038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solidFill>
                  <a:srgbClr val="FF0000"/>
                </a:solidFill>
              </a:rPr>
              <a:t>vt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05600" y="3962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vi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33600" y="5486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pa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4343400"/>
            <a:ext cx="338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2800" y="4267200"/>
            <a:ext cx="338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6096000"/>
            <a:ext cx="335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0000"/>
                </a:solidFill>
              </a:rPr>
              <a:t>----------do--------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5" grpId="0"/>
      <p:bldP spid="26" grpId="0"/>
      <p:bldP spid="54" grpId="0"/>
      <p:bldP spid="55" grpId="0"/>
      <p:bldP spid="58" grpId="0"/>
      <p:bldP spid="35" grpId="0"/>
      <p:bldP spid="36" grpId="0"/>
      <p:bldP spid="37" grpId="0"/>
      <p:bldP spid="3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 Clauses, Sentence Type, &amp;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129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My friend Alexis </a:t>
            </a:r>
            <a:r>
              <a:rPr lang="en-US" sz="2800" smtClean="0"/>
              <a:t>watched </a:t>
            </a:r>
            <a:r>
              <a:rPr lang="en-US" sz="2800" i="1" smtClean="0"/>
              <a:t>Scandal</a:t>
            </a:r>
            <a:r>
              <a:rPr lang="en-US" sz="2800" smtClean="0"/>
              <a:t> </a:t>
            </a:r>
            <a:r>
              <a:rPr lang="en-US" sz="2800" dirty="0" smtClean="0"/>
              <a:t>on Thursday and said it wasn’t very funny.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3048000"/>
            <a:ext cx="9067800" cy="3048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4400" dirty="0" smtClean="0"/>
              <a:t>[My friend </a:t>
            </a:r>
            <a:r>
              <a:rPr lang="en-US" sz="4400" dirty="0" err="1" smtClean="0"/>
              <a:t>Alexa</a:t>
            </a:r>
            <a:r>
              <a:rPr lang="en-US" sz="4400" dirty="0" smtClean="0"/>
              <a:t> watched </a:t>
            </a:r>
            <a:r>
              <a:rPr lang="en-US" sz="4400" i="1" dirty="0" smtClean="0"/>
              <a:t>Scandal</a:t>
            </a:r>
            <a:r>
              <a:rPr lang="en-US" sz="4400" dirty="0" smtClean="0"/>
              <a:t> </a:t>
            </a:r>
            <a:r>
              <a:rPr lang="en-US" sz="4400" dirty="0" err="1" smtClean="0"/>
              <a:t>onThursday</a:t>
            </a:r>
            <a:r>
              <a:rPr lang="en-US" sz="4400" dirty="0" smtClean="0"/>
              <a:t> and said [it wasn’t very funny.]]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2743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 </a:t>
            </a:r>
            <a:r>
              <a:rPr lang="en-US" sz="2800" i="1" dirty="0" err="1" smtClean="0">
                <a:solidFill>
                  <a:srgbClr val="FF0000"/>
                </a:solidFill>
              </a:rPr>
              <a:t>dep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cl</a:t>
            </a:r>
            <a:r>
              <a:rPr lang="en-US" sz="2800" i="1" dirty="0" smtClean="0">
                <a:solidFill>
                  <a:srgbClr val="FF0000"/>
                </a:solidFill>
              </a:rPr>
              <a:t> inside </a:t>
            </a:r>
            <a:r>
              <a:rPr lang="en-US" sz="2800" i="1" dirty="0" err="1" smtClean="0">
                <a:solidFill>
                  <a:srgbClr val="FF0000"/>
                </a:solidFill>
              </a:rPr>
              <a:t>ind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cl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4102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Sentence Type: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Complex sentence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33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Purpose: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Declarative sentence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Diagram the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My friend Alexis watched </a:t>
            </a:r>
            <a:r>
              <a:rPr lang="en-US" sz="2800" i="1" dirty="0" smtClean="0"/>
              <a:t>Friends</a:t>
            </a:r>
            <a:r>
              <a:rPr lang="en-US" sz="2800" dirty="0" smtClean="0"/>
              <a:t> on Thursday and said it wasn’t very funny.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495489" y="4191000"/>
            <a:ext cx="5334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7900" y="3781864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 (Alexis)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304800" y="4191000"/>
            <a:ext cx="2209800" cy="0"/>
          </a:xfrm>
          <a:prstGeom prst="lin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05000" y="3810000"/>
            <a:ext cx="0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495489" y="3581400"/>
            <a:ext cx="533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028889" y="35814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042957" y="466812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028889" y="39624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028889" y="432347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098412" y="325667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watched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 rot="16200000">
            <a:off x="2538775" y="4071514"/>
            <a:ext cx="618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and</a:t>
            </a:r>
            <a:endParaRPr lang="en-US" sz="2400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4114800" y="320626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128868" y="3248464"/>
            <a:ext cx="142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Friends</a:t>
            </a:r>
            <a:endParaRPr lang="en-US" sz="1200" i="1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4058528" y="3581400"/>
            <a:ext cx="970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8200" y="4191000"/>
            <a:ext cx="7620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2736616">
            <a:off x="1138641" y="4378084"/>
            <a:ext cx="618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My</a:t>
            </a:r>
            <a:endParaRPr lang="en-US" sz="24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033932" y="35814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581400" y="3581400"/>
            <a:ext cx="3810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962400" y="3962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2736616">
            <a:off x="3705167" y="3538643"/>
            <a:ext cx="44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982328" y="362360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Thursday</a:t>
            </a:r>
            <a:endParaRPr lang="en-US" sz="12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3048000" y="4890868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124200" y="4552072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said</a:t>
            </a:r>
            <a:endParaRPr lang="en-US" sz="1200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3747868" y="4509868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19600" y="4648200"/>
            <a:ext cx="152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419600" y="44196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62864" y="4419600"/>
            <a:ext cx="2085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329332" y="4648200"/>
            <a:ext cx="762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67200" y="4095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</a:t>
            </a:r>
            <a:endParaRPr lang="en-US" sz="12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648200" y="4157004"/>
            <a:ext cx="0" cy="504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56408" y="4095690"/>
            <a:ext cx="567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was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486400" y="406673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funny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919004" y="4419600"/>
            <a:ext cx="491196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2736616">
            <a:off x="5059144" y="4382703"/>
            <a:ext cx="447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n’t</a:t>
            </a:r>
            <a:endParaRPr lang="en-US" sz="24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5181600" y="4010464"/>
            <a:ext cx="3048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853332" y="4424642"/>
            <a:ext cx="533400" cy="562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2736616">
            <a:off x="5894709" y="4482141"/>
            <a:ext cx="769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1223</TotalTime>
  <Words>225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Wingdings</vt:lpstr>
      <vt:lpstr>Wingdings 2</vt:lpstr>
      <vt:lpstr>Median</vt:lpstr>
      <vt:lpstr>Daily Grammar Practice</vt:lpstr>
      <vt:lpstr>Add Punctuation and Capitalization</vt:lpstr>
      <vt:lpstr>Identify Parts of Speech</vt:lpstr>
      <vt:lpstr>Identify Sentence Parts</vt:lpstr>
      <vt:lpstr>Identify Clauses, Sentence Type, &amp; Purpose</vt:lpstr>
      <vt:lpstr>Diagram the Sentence</vt:lpstr>
    </vt:vector>
  </TitlesOfParts>
  <Company>Tempe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 Practice</dc:title>
  <dc:creator>bwalker</dc:creator>
  <cp:lastModifiedBy>Candice J. Peterson</cp:lastModifiedBy>
  <cp:revision>159</cp:revision>
  <dcterms:created xsi:type="dcterms:W3CDTF">2014-04-11T17:36:33Z</dcterms:created>
  <dcterms:modified xsi:type="dcterms:W3CDTF">2015-02-23T13:19:45Z</dcterms:modified>
</cp:coreProperties>
</file>