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40386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Daily Grammar Practice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"/>
    </mc:Choice>
    <mc:Fallback xmlns:mv="urn:schemas-microsoft-com:mac:vml" xmlns="">
      <mp:transition xmlns:mp="http://schemas.microsoft.com/office/mac/powerpoint/2008/main" spd="slow" advTm="1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Add Punctuation and Capitalization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1828800"/>
          </a:xfrm>
        </p:spPr>
        <p:txBody>
          <a:bodyPr>
            <a:normAutofit fontScale="85000" lnSpcReduction="20000"/>
          </a:bodyPr>
          <a:lstStyle/>
          <a:p>
            <a:r>
              <a:rPr lang="en-US" sz="5400" dirty="0" smtClean="0"/>
              <a:t>after we read the play a midsummer nights dream ms gladding showed us the movie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962400"/>
            <a:ext cx="8534400" cy="2743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0000"/>
                </a:solidFill>
              </a:rPr>
              <a:t>A</a:t>
            </a:r>
            <a:r>
              <a:rPr lang="en-US" sz="4400" dirty="0" smtClean="0"/>
              <a:t>fter we read the play </a:t>
            </a:r>
            <a:r>
              <a:rPr lang="en-US" sz="4400" i="1" dirty="0" smtClean="0">
                <a:solidFill>
                  <a:srgbClr val="FF0000"/>
                </a:solidFill>
              </a:rPr>
              <a:t>A M</a:t>
            </a:r>
            <a:r>
              <a:rPr lang="en-US" sz="4400" i="1" dirty="0" smtClean="0"/>
              <a:t>idsummer</a:t>
            </a:r>
            <a:r>
              <a:rPr lang="en-US" sz="4400" i="1" dirty="0" smtClean="0">
                <a:solidFill>
                  <a:srgbClr val="FF0000"/>
                </a:solidFill>
              </a:rPr>
              <a:t> N</a:t>
            </a:r>
            <a:r>
              <a:rPr lang="en-US" sz="4400" i="1" dirty="0" smtClean="0">
                <a:solidFill>
                  <a:srgbClr val="000000"/>
                </a:solidFill>
              </a:rPr>
              <a:t>ight</a:t>
            </a:r>
            <a:r>
              <a:rPr lang="en-US" sz="4400" i="1" dirty="0" smtClean="0">
                <a:solidFill>
                  <a:srgbClr val="FF0000"/>
                </a:solidFill>
              </a:rPr>
              <a:t>’s D</a:t>
            </a:r>
            <a:r>
              <a:rPr lang="en-US" sz="4400" i="1" dirty="0" smtClean="0">
                <a:solidFill>
                  <a:srgbClr val="000000"/>
                </a:solidFill>
              </a:rPr>
              <a:t>ream</a:t>
            </a:r>
            <a:r>
              <a:rPr lang="en-US" sz="4400" dirty="0" smtClean="0">
                <a:solidFill>
                  <a:srgbClr val="FF0000"/>
                </a:solidFill>
              </a:rPr>
              <a:t>,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M</a:t>
            </a:r>
            <a:r>
              <a:rPr lang="en-US" sz="4400" dirty="0" smtClean="0"/>
              <a:t>s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G</a:t>
            </a:r>
            <a:r>
              <a:rPr lang="en-US" sz="4400" dirty="0" smtClean="0">
                <a:solidFill>
                  <a:srgbClr val="000000"/>
                </a:solidFill>
              </a:rPr>
              <a:t>ladding</a:t>
            </a:r>
            <a:r>
              <a:rPr lang="en-US" sz="4400" dirty="0" smtClean="0"/>
              <a:t> showed us the movie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"/>
    </mc:Choice>
    <mc:Fallback xmlns:mv="urn:schemas-microsoft-com:mac:vml" xmlns="">
      <mp:transition xmlns:mp="http://schemas.microsoft.com/office/mac/powerpoint/2008/main" spd="slow" advTm="6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34290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After we read the play </a:t>
            </a:r>
            <a:r>
              <a:rPr lang="en-US" sz="4000" i="1" dirty="0" smtClean="0">
                <a:solidFill>
                  <a:srgbClr val="000000"/>
                </a:solidFill>
              </a:rPr>
              <a:t>A Midsummer </a:t>
            </a:r>
          </a:p>
          <a:p>
            <a:endParaRPr lang="en-US" sz="4000" i="1" dirty="0" smtClean="0">
              <a:solidFill>
                <a:srgbClr val="000000"/>
              </a:solidFill>
            </a:endParaRPr>
          </a:p>
          <a:p>
            <a:r>
              <a:rPr lang="en-US" sz="4000" i="1" dirty="0" smtClean="0">
                <a:solidFill>
                  <a:srgbClr val="000000"/>
                </a:solidFill>
              </a:rPr>
              <a:t>Night’s Dream</a:t>
            </a:r>
            <a:r>
              <a:rPr lang="en-US" sz="4000" dirty="0" smtClean="0">
                <a:solidFill>
                  <a:srgbClr val="000000"/>
                </a:solidFill>
              </a:rPr>
              <a:t>, Ms. Gladding </a:t>
            </a: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showed us the movie.</a:t>
            </a:r>
          </a:p>
          <a:p>
            <a:endParaRPr lang="en-US" sz="4000" dirty="0" smtClean="0"/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73172" y="1547315"/>
            <a:ext cx="8689848" cy="127208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After we read the play </a:t>
            </a:r>
            <a:r>
              <a:rPr lang="en-US" sz="3200" i="1" dirty="0" smtClean="0">
                <a:solidFill>
                  <a:srgbClr val="000000"/>
                </a:solidFill>
              </a:rPr>
              <a:t>A Midsummer Night’s Dream</a:t>
            </a:r>
            <a:r>
              <a:rPr lang="en-US" sz="3200" dirty="0" smtClean="0">
                <a:solidFill>
                  <a:srgbClr val="000000"/>
                </a:solidFill>
              </a:rPr>
              <a:t>, Ms. Gladding showed us the movie.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Parts of Speech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971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sc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124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--------------N--------------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486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av</a:t>
            </a:r>
            <a:r>
              <a:rPr lang="en-US" sz="2800" i="1" dirty="0" smtClean="0">
                <a:solidFill>
                  <a:srgbClr val="FF0000"/>
                </a:solidFill>
              </a:rPr>
              <a:t>/past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2819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1 nom pro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4267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-----------N---------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4343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------------N-------------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2971800"/>
            <a:ext cx="78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3048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art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2743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FF0000"/>
                </a:solidFill>
              </a:rPr>
              <a:t>av</a:t>
            </a:r>
            <a:r>
              <a:rPr lang="en-US" sz="2400" i="1" dirty="0" smtClean="0">
                <a:solidFill>
                  <a:srgbClr val="FF0000"/>
                </a:solidFill>
              </a:rPr>
              <a:t>/past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33600" y="5105400"/>
            <a:ext cx="685800" cy="1029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1 </a:t>
            </a:r>
            <a:r>
              <a:rPr lang="en-US" sz="2000" i="1" dirty="0" err="1" smtClean="0">
                <a:solidFill>
                  <a:srgbClr val="FF0000"/>
                </a:solidFill>
              </a:rPr>
              <a:t>obj</a:t>
            </a:r>
            <a:r>
              <a:rPr lang="en-US" sz="2000" i="1" dirty="0" smtClean="0">
                <a:solidFill>
                  <a:srgbClr val="FF0000"/>
                </a:solidFill>
              </a:rPr>
              <a:t> pro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95600" y="5486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art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8600" y="5562600"/>
            <a:ext cx="78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6" grpId="0"/>
      <p:bldP spid="17" grpId="0"/>
      <p:bldP spid="20" grpId="0"/>
      <p:bldP spid="24" grpId="0"/>
      <p:bldP spid="18" grpId="0"/>
      <p:bldP spid="19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Sentence Parts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After we read the play </a:t>
            </a:r>
            <a:r>
              <a:rPr lang="en-US" sz="3200" i="1" dirty="0" smtClean="0">
                <a:solidFill>
                  <a:srgbClr val="000000"/>
                </a:solidFill>
              </a:rPr>
              <a:t>A Midsummer Night’s Dream</a:t>
            </a:r>
            <a:r>
              <a:rPr lang="en-US" sz="3200" dirty="0" smtClean="0">
                <a:solidFill>
                  <a:srgbClr val="000000"/>
                </a:solidFill>
              </a:rPr>
              <a:t>, Ms. Gladding showed us the movie.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895600"/>
            <a:ext cx="8839199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After we read the play </a:t>
            </a:r>
            <a:r>
              <a:rPr lang="en-US" sz="4000" i="1" dirty="0" smtClean="0">
                <a:solidFill>
                  <a:srgbClr val="000000"/>
                </a:solidFill>
              </a:rPr>
              <a:t>A Midsummer </a:t>
            </a:r>
          </a:p>
          <a:p>
            <a:endParaRPr lang="en-US" sz="4000" i="1" dirty="0" smtClean="0">
              <a:solidFill>
                <a:srgbClr val="000000"/>
              </a:solidFill>
            </a:endParaRPr>
          </a:p>
          <a:p>
            <a:r>
              <a:rPr lang="en-US" sz="4000" i="1" dirty="0" smtClean="0">
                <a:solidFill>
                  <a:srgbClr val="000000"/>
                </a:solidFill>
              </a:rPr>
              <a:t>Night’s Dream</a:t>
            </a:r>
            <a:r>
              <a:rPr lang="en-US" sz="4000" dirty="0" smtClean="0">
                <a:solidFill>
                  <a:srgbClr val="000000"/>
                </a:solidFill>
              </a:rPr>
              <a:t>, Ms. Gladding showed </a:t>
            </a: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us the movie.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743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76400" y="2743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2743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vt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04800" y="3657600"/>
            <a:ext cx="86106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4800" y="3733800"/>
            <a:ext cx="86106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09800" y="5105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76800" y="3810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2868" y="2772154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---------------app--------------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67600" y="3886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vt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5181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io</a:t>
            </a:r>
            <a:endParaRPr lang="en-US" sz="2000" i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04800" y="4876800"/>
            <a:ext cx="32004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" y="4953000"/>
            <a:ext cx="31242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" y="6096000"/>
            <a:ext cx="28956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1000" y="6019800"/>
            <a:ext cx="28956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886200" y="4800600"/>
            <a:ext cx="28194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086600" y="4800600"/>
            <a:ext cx="16764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086600" y="4876800"/>
            <a:ext cx="16764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33400" y="3886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---------------app--------------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6" grpId="0"/>
      <p:bldP spid="54" grpId="0"/>
      <p:bldP spid="55" grpId="0"/>
      <p:bldP spid="58" grpId="0"/>
      <p:bldP spid="35" grpId="0"/>
      <p:bldP spid="37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 Clauses, Sentence Type, &amp;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After we read the play </a:t>
            </a:r>
            <a:r>
              <a:rPr lang="en-US" sz="2800" i="1" dirty="0" smtClean="0">
                <a:solidFill>
                  <a:srgbClr val="000000"/>
                </a:solidFill>
              </a:rPr>
              <a:t>A Midsummer Night’s Dream</a:t>
            </a:r>
            <a:r>
              <a:rPr lang="en-US" sz="2800" dirty="0" smtClean="0">
                <a:solidFill>
                  <a:srgbClr val="000000"/>
                </a:solidFill>
              </a:rPr>
              <a:t>, Ms. Gladding showed us the movie.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048000"/>
            <a:ext cx="9067800" cy="3048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4000" dirty="0" smtClean="0"/>
              <a:t>[</a:t>
            </a:r>
            <a:r>
              <a:rPr lang="en-US" sz="4000" dirty="0" smtClean="0">
                <a:solidFill>
                  <a:srgbClr val="000000"/>
                </a:solidFill>
              </a:rPr>
              <a:t>After we read the play </a:t>
            </a:r>
            <a:r>
              <a:rPr lang="en-US" sz="4000" i="1" dirty="0" smtClean="0">
                <a:solidFill>
                  <a:srgbClr val="000000"/>
                </a:solidFill>
              </a:rPr>
              <a:t>A Midsummer </a:t>
            </a:r>
          </a:p>
          <a:p>
            <a:r>
              <a:rPr lang="en-US" sz="4000" i="1" dirty="0" smtClean="0">
                <a:solidFill>
                  <a:srgbClr val="000000"/>
                </a:solidFill>
              </a:rPr>
              <a:t>Night’s Dream</a:t>
            </a:r>
            <a:r>
              <a:rPr lang="en-US" sz="4000" dirty="0" smtClean="0">
                <a:solidFill>
                  <a:srgbClr val="000000"/>
                </a:solidFill>
              </a:rPr>
              <a:t>,] [Ms. Gladding showed us the movie.]</a:t>
            </a:r>
          </a:p>
          <a:p>
            <a:endParaRPr lang="en-US" sz="4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0" y="2700996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adv </a:t>
            </a:r>
            <a:r>
              <a:rPr lang="en-US" sz="2800" i="1" dirty="0" err="1" smtClean="0">
                <a:solidFill>
                  <a:srgbClr val="FF0000"/>
                </a:solidFill>
              </a:rPr>
              <a:t>dep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cl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340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Sentence Type: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Complex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257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Purpose: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Declarative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4343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ind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cl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Diagram the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After we read the play </a:t>
            </a:r>
            <a:r>
              <a:rPr lang="en-US" sz="2800" i="1" dirty="0" smtClean="0"/>
              <a:t>The Taming of the Shrew</a:t>
            </a:r>
            <a:r>
              <a:rPr lang="en-US" sz="2800" dirty="0" smtClean="0"/>
              <a:t>, Mrs. </a:t>
            </a:r>
            <a:r>
              <a:rPr lang="en-US" sz="2800" dirty="0" err="1" smtClean="0"/>
              <a:t>Basu</a:t>
            </a:r>
            <a:r>
              <a:rPr lang="en-US" sz="2800" dirty="0" smtClean="0"/>
              <a:t> showed us the movie.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257900" y="4200026"/>
            <a:ext cx="1189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Mrs. </a:t>
            </a:r>
            <a:r>
              <a:rPr lang="en-US" sz="2000" dirty="0" err="1" smtClean="0"/>
              <a:t>Basu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304800" y="4552890"/>
            <a:ext cx="2895600" cy="0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371600" y="4171890"/>
            <a:ext cx="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247336" y="2793612"/>
            <a:ext cx="595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</a:t>
            </a:r>
            <a:endParaRPr lang="en-US" sz="1200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2376268" y="2743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452468" y="2760434"/>
            <a:ext cx="3491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play (</a:t>
            </a:r>
            <a:r>
              <a:rPr lang="en-US" sz="2000" i="1" dirty="0" smtClean="0"/>
              <a:t>The Taming of the Shrew)</a:t>
            </a:r>
            <a:endParaRPr lang="en-US" sz="12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219200" y="3118340"/>
            <a:ext cx="4586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161736" y="5086290"/>
            <a:ext cx="747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419664" y="4194166"/>
            <a:ext cx="94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showed</a:t>
            </a:r>
            <a:endParaRPr lang="en-US" sz="1200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362200" y="417189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09800" y="4781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396196" y="4200026"/>
            <a:ext cx="804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movie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1676400" y="4552890"/>
            <a:ext cx="491196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736616">
            <a:off x="1870408" y="4639553"/>
            <a:ext cx="48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(x)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2743200" y="4552890"/>
            <a:ext cx="533400" cy="56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2736616">
            <a:off x="2907223" y="4624442"/>
            <a:ext cx="554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676400" y="2667000"/>
            <a:ext cx="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696328" y="278540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</a:t>
            </a:r>
            <a:endParaRPr lang="en-US" sz="12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727200" y="3142522"/>
            <a:ext cx="533400" cy="56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2736616">
            <a:off x="2891223" y="3242210"/>
            <a:ext cx="554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366580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</a:t>
            </a:r>
            <a:endParaRPr lang="en-US" sz="1200" dirty="0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1600200" y="3962400"/>
            <a:ext cx="1524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1842868" y="3547404"/>
            <a:ext cx="1524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057400" y="3124200"/>
            <a:ext cx="1524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3293</TotalTime>
  <Words>260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Median</vt:lpstr>
      <vt:lpstr>Daily Grammar Practice</vt:lpstr>
      <vt:lpstr>Add Punctuation and Capitalization</vt:lpstr>
      <vt:lpstr>Identify Parts of Speech</vt:lpstr>
      <vt:lpstr>Identify Sentence Parts</vt:lpstr>
      <vt:lpstr>Identify Clauses, Sentence Type, &amp; Purpose</vt:lpstr>
      <vt:lpstr>Diagram the Sentence</vt:lpstr>
    </vt:vector>
  </TitlesOfParts>
  <Company>Tempe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Practice</dc:title>
  <dc:creator>bwalker</dc:creator>
  <cp:lastModifiedBy>Candice J. Peterson</cp:lastModifiedBy>
  <cp:revision>212</cp:revision>
  <dcterms:created xsi:type="dcterms:W3CDTF">2014-04-16T16:05:34Z</dcterms:created>
  <dcterms:modified xsi:type="dcterms:W3CDTF">2015-03-04T03:23:27Z</dcterms:modified>
</cp:coreProperties>
</file>