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A5B91B-CC25-40E9-A0F5-A8618100B87B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458200" cy="4038600"/>
          </a:xfrm>
        </p:spPr>
        <p:txBody>
          <a:bodyPr>
            <a:noAutofit/>
          </a:bodyPr>
          <a:lstStyle/>
          <a:p>
            <a:pPr algn="r"/>
            <a:r>
              <a:rPr lang="en-US" sz="11500" dirty="0" smtClean="0"/>
              <a:t>Daily Grammar Practice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"/>
    </mc:Choice>
    <mc:Fallback xmlns="" xmlns:mv="urn:schemas-microsoft-com:mac:vml">
      <mp:transition xmlns:mp="http://schemas.microsoft.com/office/mac/powerpoint/2008/main" spd="slow" advTm="1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3571220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hey who wants to sign up to hear</a:t>
            </a:r>
          </a:p>
          <a:p>
            <a:endParaRPr lang="en-US" sz="4000" dirty="0" smtClean="0"/>
          </a:p>
          <a:p>
            <a:r>
              <a:rPr lang="en-US" sz="4000" dirty="0" smtClean="0"/>
              <a:t>kyles band in concert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sz="quarter" idx="1"/>
          </p:nvPr>
        </p:nvSpPr>
        <p:spPr>
          <a:xfrm>
            <a:off x="73172" y="1547315"/>
            <a:ext cx="8689848" cy="127208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hey who wants to sign up to hear kyles band in concert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Parts of Speech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19996" y="4433079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prep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3348335"/>
            <a:ext cx="776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solidFill>
                  <a:srgbClr val="FF0000"/>
                </a:solidFill>
              </a:rPr>
              <a:t>int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3888" y="443307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3428" y="297900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solidFill>
                  <a:srgbClr val="FF0000"/>
                </a:solidFill>
              </a:rPr>
              <a:t>int</a:t>
            </a:r>
            <a:r>
              <a:rPr lang="en-US" sz="2400" i="1" dirty="0" smtClean="0">
                <a:solidFill>
                  <a:srgbClr val="FF0000"/>
                </a:solidFill>
              </a:rPr>
              <a:t> pro</a:t>
            </a:r>
            <a:endParaRPr lang="en-US" sz="2800" i="1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8460" y="4398496"/>
            <a:ext cx="56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602" y="4398496"/>
            <a:ext cx="116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pos 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4913" y="330794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----</a:t>
            </a:r>
            <a:r>
              <a:rPr lang="en-US" sz="2400" i="1" dirty="0" err="1" smtClean="0">
                <a:solidFill>
                  <a:srgbClr val="FF0000"/>
                </a:solidFill>
              </a:rPr>
              <a:t>inf</a:t>
            </a:r>
            <a:r>
              <a:rPr lang="en-US" sz="2400" i="1" dirty="0" smtClean="0">
                <a:solidFill>
                  <a:srgbClr val="FF0000"/>
                </a:solidFill>
              </a:rPr>
              <a:t>----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69242" y="3163495"/>
            <a:ext cx="1535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av</a:t>
            </a:r>
            <a:r>
              <a:rPr lang="en-US" sz="2800" i="1" dirty="0" smtClean="0">
                <a:solidFill>
                  <a:srgbClr val="FF0000"/>
                </a:solidFill>
              </a:rPr>
              <a:t>/pres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6028" y="330794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adv</a:t>
            </a:r>
            <a:endParaRPr lang="en-US" sz="2800" i="1" dirty="0" smtClean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1828" y="330794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----</a:t>
            </a:r>
            <a:r>
              <a:rPr lang="en-US" sz="2400" i="1" dirty="0" err="1" smtClean="0">
                <a:solidFill>
                  <a:srgbClr val="FF0000"/>
                </a:solidFill>
              </a:rPr>
              <a:t>inf</a:t>
            </a:r>
            <a:r>
              <a:rPr lang="en-US" sz="2400" i="1" dirty="0" smtClean="0">
                <a:solidFill>
                  <a:srgbClr val="FF0000"/>
                </a:solidFill>
              </a:rPr>
              <a:t>----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5" grpId="0"/>
      <p:bldP spid="16" grpId="0"/>
      <p:bldP spid="17" grpId="0"/>
      <p:bldP spid="20" grpId="0"/>
      <p:bldP spid="24" grpId="0"/>
      <p:bldP spid="18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Sentence Parts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hey who wants to sign up to hear kyles band in concert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200400"/>
            <a:ext cx="8839199" cy="3352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4000" dirty="0"/>
              <a:t>h</a:t>
            </a:r>
            <a:r>
              <a:rPr lang="en-US" sz="4000" dirty="0" smtClean="0"/>
              <a:t>ey</a:t>
            </a:r>
            <a:r>
              <a:rPr lang="en-US" sz="4000" dirty="0" smtClean="0"/>
              <a:t>, who wants (to sign up (to hear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err="1" smtClean="0"/>
              <a:t>k</a:t>
            </a:r>
            <a:r>
              <a:rPr lang="en-US" sz="4000" dirty="0" err="1" smtClean="0"/>
              <a:t>yles</a:t>
            </a:r>
            <a:r>
              <a:rPr lang="en-US" sz="4000" dirty="0" smtClean="0"/>
              <a:t> </a:t>
            </a:r>
            <a:r>
              <a:rPr lang="en-US" sz="4000" dirty="0" smtClean="0"/>
              <a:t>band (in </a:t>
            </a:r>
            <a:r>
              <a:rPr lang="en-US" sz="4000" dirty="0" smtClean="0"/>
              <a:t>concert)))</a:t>
            </a:r>
            <a:endParaRPr lang="en-US" sz="4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07261" y="3788107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adv prep ph inside </a:t>
            </a:r>
            <a:r>
              <a:rPr lang="en-US" sz="2000" i="1" dirty="0" err="1" smtClean="0">
                <a:solidFill>
                  <a:srgbClr val="FF0000"/>
                </a:solidFill>
              </a:rPr>
              <a:t>inf</a:t>
            </a:r>
            <a:r>
              <a:rPr lang="en-US" sz="2000" i="1" dirty="0" smtClean="0">
                <a:solidFill>
                  <a:srgbClr val="FF0000"/>
                </a:solidFill>
              </a:rPr>
              <a:t> ph inside </a:t>
            </a:r>
            <a:r>
              <a:rPr lang="en-US" sz="2000" i="1" dirty="0" err="1" smtClean="0">
                <a:solidFill>
                  <a:srgbClr val="FF0000"/>
                </a:solidFill>
              </a:rPr>
              <a:t>inf</a:t>
            </a:r>
            <a:r>
              <a:rPr lang="en-US" sz="2000" i="1" dirty="0" smtClean="0">
                <a:solidFill>
                  <a:srgbClr val="FF0000"/>
                </a:solidFill>
              </a:rPr>
              <a:t> ph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85900" y="2960427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S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71800" y="2905844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--------------------do--------------------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62100" y="4811973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obj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inf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442949" y="2938354"/>
            <a:ext cx="671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vt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4300" y="483017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op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0981" y="5669283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adv prep ph inside </a:t>
            </a:r>
            <a:r>
              <a:rPr lang="en-US" sz="2000" i="1" dirty="0" err="1" smtClean="0">
                <a:solidFill>
                  <a:srgbClr val="FF0000"/>
                </a:solidFill>
              </a:rPr>
              <a:t>inf</a:t>
            </a:r>
            <a:r>
              <a:rPr lang="en-US" sz="2000" i="1" dirty="0" smtClean="0">
                <a:solidFill>
                  <a:srgbClr val="FF0000"/>
                </a:solidFill>
              </a:rPr>
              <a:t> ph inside </a:t>
            </a:r>
            <a:r>
              <a:rPr lang="en-US" sz="2000" i="1" dirty="0" err="1" smtClean="0">
                <a:solidFill>
                  <a:srgbClr val="FF0000"/>
                </a:solidFill>
              </a:rPr>
              <a:t>inf</a:t>
            </a:r>
            <a:r>
              <a:rPr lang="en-US" sz="2000" i="1" dirty="0" smtClean="0">
                <a:solidFill>
                  <a:srgbClr val="FF0000"/>
                </a:solidFill>
              </a:rPr>
              <a:t> ph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8600" y="45720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-----------------------------------do------------------------------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28" grpId="0"/>
      <p:bldP spid="26" grpId="0"/>
      <p:bldP spid="54" grpId="0"/>
      <p:bldP spid="58" grpId="0"/>
      <p:bldP spid="35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Identify Clauses, Sentence Type, &amp;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hey who wants to sign up to hear kyles band in concert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3048000"/>
            <a:ext cx="9067800" cy="3048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4400" dirty="0"/>
              <a:t>h</a:t>
            </a:r>
            <a:r>
              <a:rPr lang="en-US" sz="4400" dirty="0" smtClean="0"/>
              <a:t>ey [who wants to sign up to hear</a:t>
            </a:r>
          </a:p>
          <a:p>
            <a:endParaRPr lang="en-US" sz="4400" dirty="0" smtClean="0"/>
          </a:p>
          <a:p>
            <a:r>
              <a:rPr lang="en-US" sz="4400" dirty="0" smtClean="0"/>
              <a:t>kyles band in concert]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700996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ind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cl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2578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Sentence Type: 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Simple sentence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2578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Purpose: 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Interrogative sentence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>
            <a:normAutofit/>
          </a:bodyPr>
          <a:lstStyle/>
          <a:p>
            <a:r>
              <a:rPr lang="en-US" b="1" smtClean="0"/>
              <a:t>Add Punctuation and Capitalization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1828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hey who wants to sign up to hear kyles band in concert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114800"/>
            <a:ext cx="8534400" cy="2743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rgbClr val="FF0000"/>
                </a:solidFill>
              </a:rPr>
              <a:t>H</a:t>
            </a:r>
            <a:r>
              <a:rPr lang="en-US" sz="4400" dirty="0" smtClean="0"/>
              <a:t>ey</a:t>
            </a:r>
            <a:r>
              <a:rPr lang="en-US" sz="4400" dirty="0" smtClean="0">
                <a:solidFill>
                  <a:srgbClr val="FF0000"/>
                </a:solidFill>
              </a:rPr>
              <a:t>,</a:t>
            </a:r>
            <a:r>
              <a:rPr lang="en-US" sz="4400" dirty="0" smtClean="0"/>
              <a:t> who wants to sign up to hear </a:t>
            </a:r>
            <a:r>
              <a:rPr lang="en-US" sz="4400" dirty="0" smtClean="0">
                <a:solidFill>
                  <a:srgbClr val="FF0000"/>
                </a:solidFill>
              </a:rPr>
              <a:t>K</a:t>
            </a:r>
            <a:r>
              <a:rPr lang="en-US" sz="4400" dirty="0" smtClean="0"/>
              <a:t>yle</a:t>
            </a:r>
            <a:r>
              <a:rPr lang="en-US" sz="4400" dirty="0" smtClean="0">
                <a:solidFill>
                  <a:srgbClr val="FF0000"/>
                </a:solidFill>
              </a:rPr>
              <a:t>’</a:t>
            </a:r>
            <a:r>
              <a:rPr lang="en-US" sz="4400" dirty="0" smtClean="0"/>
              <a:t>s band in concert</a:t>
            </a:r>
            <a:r>
              <a:rPr lang="en-US" sz="4400" dirty="0" smtClean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"/>
    </mc:Choice>
    <mc:Fallback xmlns="" xmlns:mv="urn:schemas-microsoft-com:mac:vml">
      <mp:transition xmlns:mp="http://schemas.microsoft.com/office/mac/powerpoint/2008/main" spd="slow" advTm="6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Diagram the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991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Hey, who wants to sign up to hear Kyle’s band in concert?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53132" y="4309404"/>
            <a:ext cx="1018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concert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742072" y="288974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Hey </a:t>
            </a:r>
            <a:endParaRPr lang="en-US" sz="1200" dirty="0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2029264" y="3795932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267264" y="3829928"/>
            <a:ext cx="824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wants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2362200" y="3090204"/>
            <a:ext cx="81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sign</a:t>
            </a:r>
            <a:endParaRPr lang="en-US" sz="1200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4267200" y="36576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676400" y="2877134"/>
            <a:ext cx="533400" cy="562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2736616">
            <a:off x="1856719" y="2980731"/>
            <a:ext cx="516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1219200" y="3810000"/>
            <a:ext cx="0" cy="76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97880" y="3838136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who</a:t>
            </a:r>
            <a:endParaRPr lang="en-US" sz="12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3086420" y="3461700"/>
            <a:ext cx="494980" cy="57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 rot="2862707">
            <a:off x="3264408" y="3539413"/>
            <a:ext cx="513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3733800" y="4038600"/>
            <a:ext cx="5334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3060675">
            <a:off x="3958750" y="4138272"/>
            <a:ext cx="447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616756" y="3458098"/>
            <a:ext cx="533400" cy="562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2736616">
            <a:off x="2822843" y="3544190"/>
            <a:ext cx="608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up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581400" y="40386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81400" y="3685736"/>
            <a:ext cx="804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hear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343400" y="3713872"/>
            <a:ext cx="804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band</a:t>
            </a:r>
            <a:endParaRPr lang="en-US" sz="1200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2147668" y="3767796"/>
            <a:ext cx="152400" cy="414996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319996" y="3781864"/>
            <a:ext cx="256736" cy="395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314136" y="3462996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5800" y="32766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33400" y="41910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09800" y="3448928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67200" y="4662268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029200" y="4038600"/>
            <a:ext cx="10668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2687824">
            <a:off x="5167549" y="4345733"/>
            <a:ext cx="1316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Kyle’s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86" grpId="0"/>
      <p:bldP spid="113" grpId="0"/>
      <p:bldP spid="65" grpId="0"/>
      <p:bldP spid="77" grpId="0"/>
      <p:bldP spid="63" grpId="0"/>
      <p:bldP spid="69" grpId="0"/>
      <p:bldP spid="34" grpId="0"/>
      <p:bldP spid="37" grpId="0"/>
      <p:bldP spid="39" grpId="0"/>
      <p:bldP spid="40" grpId="0"/>
      <p:bldP spid="9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1805</TotalTime>
  <Words>215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Wingdings</vt:lpstr>
      <vt:lpstr>Wingdings 2</vt:lpstr>
      <vt:lpstr>Median</vt:lpstr>
      <vt:lpstr>Daily Grammar Practice</vt:lpstr>
      <vt:lpstr>Identify Parts of Speech</vt:lpstr>
      <vt:lpstr>Identify Sentence Parts</vt:lpstr>
      <vt:lpstr>Identify Clauses, Sentence Type, &amp; Purpose</vt:lpstr>
      <vt:lpstr>Add Punctuation and Capitalization</vt:lpstr>
      <vt:lpstr>Diagram the Sentence</vt:lpstr>
    </vt:vector>
  </TitlesOfParts>
  <Company>Tempe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Grammar Practice</dc:title>
  <dc:creator>bwalker</dc:creator>
  <cp:lastModifiedBy>Candice J. Peterson</cp:lastModifiedBy>
  <cp:revision>326</cp:revision>
  <dcterms:created xsi:type="dcterms:W3CDTF">2014-05-01T15:48:40Z</dcterms:created>
  <dcterms:modified xsi:type="dcterms:W3CDTF">2015-03-24T20:14:45Z</dcterms:modified>
</cp:coreProperties>
</file>